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5" r:id="rId5"/>
    <p:sldId id="314" r:id="rId6"/>
    <p:sldId id="318" r:id="rId7"/>
    <p:sldId id="31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97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8E7F-D2A7-43CA-B810-5E8696FD4E7A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D0F8-50BC-4BC7-8AC0-183418F0D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343BE-D01E-4E8A-AB02-AF3889D27F5C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3DD4E-C36A-42F0-9BD6-8FEEE8253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F060-2361-4B3E-A6B8-801A4F6668C0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0654-1E18-43B6-9176-CF2F26E21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D500-50B3-4144-8C50-2C4C8F293412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1E3DE-1D62-4112-AB46-81748EDA6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C80D7-1E29-4393-BB68-8B5E770F310D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FAA5-8CC3-4F57-A2CF-EF93D3E4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2BA6-14EC-4FC6-9988-47B4C19A49C4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551C-F9C8-4C2D-8FDF-5B548064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A07D-14D5-4B85-8703-2A1B1A95E4DC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5934-FEC3-4906-8BFF-CA295789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CDA1A-1719-41C1-8A7E-F42F62DDDB50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5AC2-9B64-42DC-B7E3-7812E69BB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62B5-EB84-4483-A7D8-0ADAC40FE6FF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0FB42-73CE-4DD8-B1FC-7E93258CB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2B705-0D22-4F42-9BAB-09FA6315DE1C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D60B-423A-46C3-932E-924E7FB6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C169-2354-419C-A6C3-5A7480A933D9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7996-2882-4D46-AD0E-8FBEE765B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2F1F66-E5EC-4CEB-AB17-FC9CEC8FAF0C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1A78AD-BF56-40B0-9DD6-961BF46EE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3998661"/>
            <a:ext cx="9143999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Sergeant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Jarhead Freedom 1234567890/7500 </a:t>
            </a:r>
            <a:r>
              <a:rPr lang="en-US" altLang="en-US" sz="2400" dirty="0" smtClean="0">
                <a:latin typeface="Times New Roman" pitchFamily="18" charset="0"/>
              </a:rPr>
              <a:t>USMC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" y="4764542"/>
            <a:ext cx="914399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2,500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" y="5752910"/>
            <a:ext cx="914399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17 June 2017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5530671"/>
            <a:ext cx="1727045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Leave Blank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05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DO NOT USE THIS SLIDE!!!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4250" y="561541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667559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94" y="540380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3216" y="3932368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15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Rank First name MI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Last name EDIPI/MOS USMC</a:t>
            </a:r>
            <a:r>
              <a:rPr lang="en-US" dirty="0" smtClean="0"/>
              <a:t> or the entire unit </a:t>
            </a:r>
            <a:r>
              <a:rPr lang="en-US" dirty="0" err="1" smtClean="0"/>
              <a:t>nam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Number of miles in 2500 increments or </a:t>
            </a:r>
            <a:r>
              <a:rPr lang="en-US" dirty="0" smtClean="0"/>
              <a:t>25,000 for unit awards.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Leave blank.  Do not delete the box. Safety rep will input this date.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This is the date the Commanding Officer signed the letter you send to Safety Division. DD MON YY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NOTES:  Do not use slide 1 as a template.  Use slide 3.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you need more than one certificate, copy slide 3 and paste it as many times as you need to create the amount of individual certificates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Do not move any of the boxes.  Moving the boxes changes the placement of text on the certificate.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Do not change the font.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5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3929410"/>
            <a:ext cx="9143999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Sergeant Jarhead </a:t>
            </a:r>
            <a:r>
              <a:rPr lang="en-US" sz="2400" dirty="0" smtClean="0">
                <a:latin typeface="Times New Roman" pitchFamily="18" charset="0"/>
              </a:rPr>
              <a:t>Freedom </a:t>
            </a:r>
            <a:r>
              <a:rPr lang="en-US" sz="2400" dirty="0" smtClean="0">
                <a:latin typeface="Times New Roman" pitchFamily="18" charset="0"/>
              </a:rPr>
              <a:t>1234567890/3500 </a:t>
            </a:r>
            <a:r>
              <a:rPr lang="en-US" altLang="en-US" sz="2400" dirty="0" smtClean="0">
                <a:latin typeface="Times New Roman" pitchFamily="18" charset="0"/>
              </a:rPr>
              <a:t>USMC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4729162"/>
            <a:ext cx="914399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2,500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" y="5752910"/>
            <a:ext cx="914399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17 June 2017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5530671"/>
            <a:ext cx="1727045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Leave Blank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3929410"/>
            <a:ext cx="9143999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Headquarters and Service Battalion </a:t>
            </a:r>
            <a:r>
              <a:rPr lang="en-US" sz="2400" dirty="0" smtClean="0">
                <a:latin typeface="Times New Roman" pitchFamily="18" charset="0"/>
              </a:rPr>
              <a:t>1234567890/7500 </a:t>
            </a:r>
            <a:r>
              <a:rPr lang="en-US" altLang="en-US" sz="2400" dirty="0" smtClean="0">
                <a:latin typeface="Times New Roman" pitchFamily="18" charset="0"/>
              </a:rPr>
              <a:t>USMC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4729162"/>
            <a:ext cx="914399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</a:rPr>
              <a:t>2</a:t>
            </a:r>
            <a:r>
              <a:rPr lang="en-US" altLang="en-US" sz="2400" dirty="0" smtClean="0">
                <a:latin typeface="Times New Roman" pitchFamily="18" charset="0"/>
              </a:rPr>
              <a:t>,000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" y="5752910"/>
            <a:ext cx="914399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17 June 2017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" y="5530671"/>
            <a:ext cx="1727045" cy="45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207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207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207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207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207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Leave Blank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6C526E987B6844A5C684B36076A560" ma:contentTypeVersion="0" ma:contentTypeDescription="Create a new document." ma:contentTypeScope="" ma:versionID="57099487b1127727828a61b8fbb01dc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C34648-3306-4220-BDC1-0D435A23756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837E7F-8B66-438E-97BC-B053A3A7BF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AC694F-94AD-4F38-BFF4-5D11C0ABEB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177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daniel.kuhns</dc:creator>
  <cp:lastModifiedBy>Montgomery GySgt Raphael M</cp:lastModifiedBy>
  <cp:revision>76</cp:revision>
  <cp:lastPrinted>2019-03-22T12:25:15Z</cp:lastPrinted>
  <dcterms:created xsi:type="dcterms:W3CDTF">2012-07-27T19:24:13Z</dcterms:created>
  <dcterms:modified xsi:type="dcterms:W3CDTF">2020-06-03T18:21:34Z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0x0101008C6C526E987B6844A5C684B36076A560</vt:lpwstr>
  </property>
</Properties>
</file>